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8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32"/>
    <a:srgbClr val="070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2318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7072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0600"/>
            <a:ext cx="9696450" cy="2324100"/>
          </a:xfrm>
        </p:spPr>
        <p:txBody>
          <a:bodyPr>
            <a:normAutofit/>
          </a:bodyPr>
          <a:lstStyle/>
          <a:p>
            <a:r>
              <a:rPr lang="en-I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TELANGANA Excise department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20200" y="1237129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pending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70481"/>
            <a:ext cx="9003224" cy="6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3" y="134471"/>
            <a:ext cx="9009528" cy="6051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4341" y="1333835"/>
            <a:ext cx="300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profile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75494" y="1412111"/>
            <a:ext cx="2816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status</a:t>
            </a:r>
            <a:endParaRPr lang="en-IN" sz="32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143" y="138022"/>
            <a:ext cx="9083615" cy="60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1"/>
            <a:ext cx="9042937" cy="6007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82637" y="1411941"/>
            <a:ext cx="30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Excise Dashboard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5100"/>
            <a:ext cx="9042400" cy="603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7500" y="1196788"/>
            <a:ext cx="298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Crime and revenue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65100"/>
            <a:ext cx="9038167" cy="6015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5967" y="1196788"/>
            <a:ext cx="2976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Excise metrics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7500" y="1290918"/>
            <a:ext cx="298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offences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220133"/>
            <a:ext cx="903816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94801" y="1183341"/>
            <a:ext cx="299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Excise department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5750"/>
            <a:ext cx="8909052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1" y="152401"/>
            <a:ext cx="9055100" cy="603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4801" y="1129553"/>
            <a:ext cx="299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Excise sales report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2402"/>
            <a:ext cx="9017000" cy="5503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4800" y="1169894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License status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1" y="5655734"/>
            <a:ext cx="9017000" cy="5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7468"/>
          <a:stretch/>
        </p:blipFill>
        <p:spPr>
          <a:xfrm>
            <a:off x="177800" y="165101"/>
            <a:ext cx="8991600" cy="600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69400" y="889000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IN" dirty="0" smtClean="0"/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en-IN" dirty="0" smtClean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4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9042400" cy="601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4800" y="134470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License seize report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94800" y="1344706"/>
            <a:ext cx="299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license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03199"/>
            <a:ext cx="8991600" cy="5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9067800" cy="601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7500" y="1223682"/>
            <a:ext cx="298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Enforcement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9700"/>
            <a:ext cx="9029700" cy="60325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82100" y="1196788"/>
            <a:ext cx="300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Enforcement crime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1" y="152400"/>
            <a:ext cx="8991600" cy="604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69401" y="1277471"/>
            <a:ext cx="302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wise FIR’S Report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20200" y="1304365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for license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seize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100" y="5537199"/>
            <a:ext cx="9055100" cy="541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247650"/>
            <a:ext cx="9055100" cy="52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65100"/>
            <a:ext cx="9042400" cy="599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0200" y="1331259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Consolidated reports on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seizures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03200"/>
            <a:ext cx="9029701" cy="5981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4801" y="1156447"/>
            <a:ext cx="299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Reports for sales data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7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20200" y="1290918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Consolidated report on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Seizures review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reencapture-127-0-0-1-5501-Sight-Dashboard-Sight-Dashboard-html-2024-06-06-11_59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3"/>
          <a:stretch>
            <a:fillRect/>
          </a:stretch>
        </p:blipFill>
        <p:spPr bwMode="auto">
          <a:xfrm>
            <a:off x="243416" y="174096"/>
            <a:ext cx="8951384" cy="604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96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5182" y="1048871"/>
            <a:ext cx="285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Excise Insights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270933"/>
            <a:ext cx="9085849" cy="5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9042400" cy="603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09075" y="1038701"/>
            <a:ext cx="29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License Guide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95515" y="914400"/>
            <a:ext cx="2996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Telangana Excise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220132"/>
            <a:ext cx="9009248" cy="59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32900" y="1183341"/>
            <a:ext cx="295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Excise Portal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0770" y="112142"/>
            <a:ext cx="9049109" cy="60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8394" y="1021976"/>
            <a:ext cx="298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excise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8023" y="120771"/>
            <a:ext cx="9070371" cy="609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9638" y="1128442"/>
            <a:ext cx="2967525" cy="83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license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220133"/>
            <a:ext cx="8974667" cy="59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7501" y="1196788"/>
            <a:ext cx="2984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Profile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" y="185980"/>
            <a:ext cx="9018722" cy="60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594</TotalTime>
  <Words>84</Words>
  <Application>Microsoft Office PowerPoint</Application>
  <PresentationFormat>Widescreen</PresentationFormat>
  <Paragraphs>42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Century Gothic</vt:lpstr>
      <vt:lpstr>Times New Roman</vt:lpstr>
      <vt:lpstr>Wingdings 3</vt:lpstr>
      <vt:lpstr>Slice</vt:lpstr>
      <vt:lpstr>TELANGANA Excise department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29</cp:revision>
  <dcterms:created xsi:type="dcterms:W3CDTF">2024-06-04T07:24:40Z</dcterms:created>
  <dcterms:modified xsi:type="dcterms:W3CDTF">2024-06-07T09:52:16Z</dcterms:modified>
</cp:coreProperties>
</file>